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18FA6-84DA-506B-7FBA-20AAA42FC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7BFF24-D68F-3223-6B09-AD71EA30E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0333C-4E2E-ED87-1814-8CF062F65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3B1FE-C8FA-99D2-3BBD-5DC4570A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A1DFE-A35A-E9C4-A268-EC7B86AC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5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5DBF1-FDFC-DA1C-B11F-E81ED366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327BD-BEEC-1F14-3BA3-07C7CDA57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02CFA-D5E2-B888-3ED6-237F7D58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8E03C-9982-EAEF-C8F4-4211248F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80E75-6A4E-EE26-DA0F-7CF2DCEB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93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4C2FC0-FD72-BCAF-1675-792154EF0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D98B6-001E-3423-B26F-9ED53D7F4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05CAA-9FC7-0699-97B5-C65CDFB9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0B377-9646-1A7D-EDAC-A578A8EA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6DCBC-52F9-8B9F-4B53-11B1ACE7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1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C3328-C6B3-CC62-01BE-B0DFB8F3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5B566-DC08-2F56-D052-62828ACA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4F12D-DFB5-1DD9-DD26-685D0443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100EA-BAAD-BB14-8197-3D99220B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B5EE-CE6F-91F0-8381-5AA208B6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2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883D1-9EF0-4B44-82B0-B823F44C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9341E-D9B8-A587-70A5-7FE390253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78581-0DBC-3181-B663-2BC4917D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E271D-73F6-F112-6270-DFF9BEB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28C6D-E67E-0AAD-DF16-532607E4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B7700-7E68-B001-187F-F66700AC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D6692-A002-3730-3F2D-94E5F7992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AE3C37-4B6A-9A36-9388-C95C0486D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3FCC94-D9AB-FD8C-F0AF-01DD90E7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D1B7E8-5770-6FD0-1699-EA048715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37212-786F-C1DB-B03D-40B667B0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1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1718E-EE15-63A1-E832-2D3D7713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79B59-D25D-0B96-03A5-E8DB05A7D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1E3AC-2C30-1EA8-F48C-782269227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A141D-7E45-DB5B-9BBB-02DEE9D17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5BE56B-3010-8BE0-EFE9-552DD5BC6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3C172D-20A6-E0C1-81B6-02976254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4FE57C-9B00-A261-550F-7F45131B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6D2FB3-8101-D752-63DB-C36BC96A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8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CB91A-0794-239F-0A85-909263F1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2BCA20-45AF-2FFF-268C-6DF30BEA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9AF50E-8BD9-58AA-808D-41546AE2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F7B07C-F920-9CB5-0CE4-4BC8621E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0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683658-91BA-88CD-4B0E-79B51750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927538-247C-892D-CF04-A9AC86F7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95148-5686-02CB-1A27-6553029D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4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4D0C-5731-70C1-8269-A23C0E9A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C4B33-2C06-6F3D-B7E5-1E2BD9380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1F113-3C48-3DB4-E8F3-924DC1EFB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84D50A-9015-9461-FA0D-440B4E74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AA014B-BF64-5CC5-64B0-5C37CE6B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EE44CF-64D5-8ECD-43A9-602D0976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7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03B82-373F-60CE-E372-F71D6D6C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4B40FA-4D80-58CF-050B-06819200A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1301D-8185-95DF-DF8B-3D23A50A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4B52F2-E0A5-2F67-FC09-B678A97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5E1D2F-EAAC-84BB-7ED8-68A5393A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554BC-DAE0-467A-F8B4-D740DA07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5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0C5BC2-7A7A-A052-B213-06147ECF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D699A-D9EF-22C8-BD45-E4D75F02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9E1C3-F73A-FA58-6560-7056727C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537CA-388C-43D5-880F-2F7B09D18D8A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D6FFC-9E54-DFC7-83F0-8F8475413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BA465-C8B8-CEFA-C618-8925F0CB8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25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A2931-C995-CFBB-2939-8BE6924DE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GPT</a:t>
            </a:r>
            <a:r>
              <a:rPr lang="ko-KR" altLang="en-US" dirty="0"/>
              <a:t>의 이해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8F849E-4CCE-AC26-DB75-EAB1DC7FAA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1560"/>
            <a:ext cx="9144000" cy="1246239"/>
          </a:xfrm>
        </p:spPr>
        <p:txBody>
          <a:bodyPr/>
          <a:lstStyle/>
          <a:p>
            <a:r>
              <a:rPr lang="en-US" altLang="ko-KR" dirty="0" err="1"/>
              <a:t>GPTGenerativePre-trainedTransformer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99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DCD7-D066-79D5-E2F6-AE80C4B2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55FE02-95F3-4D24-1AF1-D991DF747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20"/>
            <a:ext cx="12192000" cy="671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A1DE3-45E0-8E30-7B21-0D2D41B38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44789E-EE7F-0715-014C-44B05A43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62"/>
            <a:ext cx="12192000" cy="65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7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5301B-F829-5515-A162-9254CB44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73EC59E-FD64-17C1-8997-5F31BA06E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484"/>
            <a:ext cx="12192000" cy="536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8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B620-FE4E-FA16-C093-CC7CADE6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5DBFFF-EF85-AED9-FC04-EC8A9F0D5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6945"/>
            <a:ext cx="12192000" cy="45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C838-3127-2704-9F3F-4F3A05ED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B6C1BA-A44E-6555-A42A-5A3DC810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75"/>
            <a:ext cx="12192000" cy="678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68556-AB2E-16F9-AF03-33A3A5AF2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1DF8FF9-058F-B6D9-3F04-0DBF2C29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256732"/>
            <a:ext cx="11117226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E51A-CD25-09D1-728E-3F4835E9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2C19F6-10A9-8633-8F04-6A81B43BC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66" y="294837"/>
            <a:ext cx="10336067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8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C63AD-3235-7DEC-C7AB-7963EB6C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A32EE7-467C-64AE-6E10-EB86F6D7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406"/>
            <a:ext cx="12192000" cy="4687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2A62EF-72F1-634A-1882-F92F0DE0661D}"/>
              </a:ext>
            </a:extLst>
          </p:cNvPr>
          <p:cNvSpPr txBox="1"/>
          <p:nvPr/>
        </p:nvSpPr>
        <p:spPr>
          <a:xfrm>
            <a:off x="0" y="6073170"/>
            <a:ext cx="784982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GPT1부터 GPT3까지모델GPT-1GPT-2아키텍처12-level, 12-headed </a:t>
            </a:r>
            <a:r>
              <a:rPr lang="ko-KR" altLang="en-US" sz="900" dirty="0" err="1"/>
              <a:t>Transformer</a:t>
            </a:r>
            <a:r>
              <a:rPr lang="ko-KR" altLang="en-US" sz="900" dirty="0"/>
              <a:t> </a:t>
            </a:r>
            <a:r>
              <a:rPr lang="ko-KR" altLang="en-US" sz="900" dirty="0" err="1"/>
              <a:t>decoder</a:t>
            </a:r>
            <a:r>
              <a:rPr lang="ko-KR" altLang="en-US" sz="900" dirty="0"/>
              <a:t>(</a:t>
            </a:r>
            <a:r>
              <a:rPr lang="ko-KR" altLang="en-US" sz="900" dirty="0" err="1"/>
              <a:t>no</a:t>
            </a:r>
            <a:r>
              <a:rPr lang="ko-KR" altLang="en-US" sz="900" dirty="0"/>
              <a:t> </a:t>
            </a:r>
            <a:r>
              <a:rPr lang="ko-KR" altLang="en-US" sz="900" dirty="0" err="1"/>
              <a:t>encoder</a:t>
            </a:r>
            <a:r>
              <a:rPr lang="ko-KR" altLang="en-US" sz="900" dirty="0"/>
              <a:t>), </a:t>
            </a:r>
            <a:r>
              <a:rPr lang="ko-KR" altLang="en-US" sz="900" dirty="0" err="1"/>
              <a:t>followed</a:t>
            </a:r>
            <a:r>
              <a:rPr lang="ko-KR" altLang="en-US" sz="900" dirty="0"/>
              <a:t> </a:t>
            </a:r>
            <a:r>
              <a:rPr lang="ko-KR" altLang="en-US" sz="900" dirty="0" err="1"/>
              <a:t>by</a:t>
            </a:r>
            <a:r>
              <a:rPr lang="ko-KR" altLang="en-US" sz="900" dirty="0"/>
              <a:t> linear-softmax.GPT-1, </a:t>
            </a:r>
            <a:r>
              <a:rPr lang="ko-KR" altLang="en-US" sz="900" dirty="0" err="1"/>
              <a:t>but</a:t>
            </a:r>
            <a:r>
              <a:rPr lang="ko-KR" altLang="en-US" sz="900" dirty="0"/>
              <a:t>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modified</a:t>
            </a:r>
            <a:r>
              <a:rPr lang="ko-KR" altLang="en-US" sz="900" dirty="0"/>
              <a:t> </a:t>
            </a:r>
            <a:r>
              <a:rPr lang="ko-KR" altLang="en-US" sz="900" dirty="0" err="1"/>
              <a:t>normalization파라미터</a:t>
            </a:r>
            <a:r>
              <a:rPr lang="ko-KR" altLang="en-US" sz="900" dirty="0"/>
              <a:t> 갯수117 million1.5 billion2019.02GPT-3GPT-2, </a:t>
            </a:r>
            <a:r>
              <a:rPr lang="ko-KR" altLang="en-US" sz="900" dirty="0" err="1"/>
              <a:t>but</a:t>
            </a:r>
            <a:r>
              <a:rPr lang="ko-KR" altLang="en-US" sz="900" dirty="0"/>
              <a:t> </a:t>
            </a:r>
            <a:r>
              <a:rPr lang="ko-KR" altLang="en-US" sz="900" dirty="0" err="1"/>
              <a:t>with</a:t>
            </a:r>
            <a:r>
              <a:rPr lang="ko-KR" altLang="en-US" sz="900" dirty="0"/>
              <a:t> </a:t>
            </a:r>
            <a:r>
              <a:rPr lang="ko-KR" altLang="en-US" sz="900" dirty="0" err="1"/>
              <a:t>modification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to</a:t>
            </a:r>
            <a:r>
              <a:rPr lang="ko-KR" altLang="en-US" sz="900" dirty="0"/>
              <a:t> </a:t>
            </a:r>
            <a:r>
              <a:rPr lang="ko-KR" altLang="en-US" sz="900" dirty="0" err="1"/>
              <a:t>allow</a:t>
            </a:r>
            <a:r>
              <a:rPr lang="ko-KR" altLang="en-US" sz="900" dirty="0"/>
              <a:t> largerscaling175 </a:t>
            </a:r>
            <a:r>
              <a:rPr lang="ko-KR" altLang="en-US" sz="900" dirty="0" err="1"/>
              <a:t>billion학습용</a:t>
            </a:r>
            <a:r>
              <a:rPr lang="ko-KR" altLang="en-US" sz="900" dirty="0"/>
              <a:t> </a:t>
            </a:r>
            <a:r>
              <a:rPr lang="ko-KR" altLang="en-US" sz="900" dirty="0" err="1"/>
              <a:t>데이터BookCorpus</a:t>
            </a:r>
            <a:r>
              <a:rPr lang="ko-KR" altLang="en-US" sz="900" dirty="0"/>
              <a:t>: 4.5 GB of </a:t>
            </a:r>
            <a:r>
              <a:rPr lang="ko-KR" altLang="en-US" sz="900" dirty="0" err="1"/>
              <a:t>text</a:t>
            </a:r>
            <a:r>
              <a:rPr lang="ko-KR" altLang="en-US" sz="900" dirty="0"/>
              <a:t>, </a:t>
            </a:r>
            <a:r>
              <a:rPr lang="ko-KR" altLang="en-US" sz="900" dirty="0" err="1"/>
              <a:t>from</a:t>
            </a:r>
            <a:r>
              <a:rPr lang="ko-KR" altLang="en-US" sz="900" dirty="0"/>
              <a:t> 7000unpublished </a:t>
            </a:r>
            <a:r>
              <a:rPr lang="ko-KR" altLang="en-US" sz="900" dirty="0" err="1"/>
              <a:t>books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various</a:t>
            </a:r>
            <a:r>
              <a:rPr lang="ko-KR" altLang="en-US" sz="900" dirty="0"/>
              <a:t> </a:t>
            </a:r>
            <a:r>
              <a:rPr lang="ko-KR" altLang="en-US" sz="900" dirty="0" err="1"/>
              <a:t>genres.WebText</a:t>
            </a:r>
            <a:r>
              <a:rPr lang="ko-KR" altLang="en-US" sz="900" dirty="0"/>
              <a:t>: 40 GB of </a:t>
            </a:r>
            <a:r>
              <a:rPr lang="ko-KR" altLang="en-US" sz="900" dirty="0" err="1"/>
              <a:t>text</a:t>
            </a:r>
            <a:r>
              <a:rPr lang="ko-KR" altLang="en-US" sz="900" dirty="0"/>
              <a:t>, 8 </a:t>
            </a:r>
            <a:r>
              <a:rPr lang="ko-KR" altLang="en-US" sz="900" dirty="0" err="1"/>
              <a:t>million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documents,from</a:t>
            </a:r>
            <a:r>
              <a:rPr lang="ko-KR" altLang="en-US" sz="900" dirty="0"/>
              <a:t> 45 </a:t>
            </a:r>
            <a:r>
              <a:rPr lang="ko-KR" altLang="en-US" sz="900" dirty="0" err="1"/>
              <a:t>million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webpages</a:t>
            </a:r>
            <a:r>
              <a:rPr lang="ko-KR" altLang="en-US" sz="900" dirty="0"/>
              <a:t> </a:t>
            </a:r>
            <a:r>
              <a:rPr lang="ko-KR" altLang="en-US" sz="900" dirty="0" err="1"/>
              <a:t>upvoted</a:t>
            </a:r>
            <a:r>
              <a:rPr lang="ko-KR" altLang="en-US" sz="900" dirty="0"/>
              <a:t> </a:t>
            </a:r>
            <a:r>
              <a:rPr lang="ko-KR" altLang="en-US" sz="900" dirty="0" err="1"/>
              <a:t>on</a:t>
            </a:r>
            <a:r>
              <a:rPr lang="ko-KR" altLang="en-US" sz="900" dirty="0"/>
              <a:t> Reddit.499 </a:t>
            </a:r>
            <a:r>
              <a:rPr lang="ko-KR" altLang="en-US" sz="900" dirty="0" err="1"/>
              <a:t>billion</a:t>
            </a:r>
            <a:r>
              <a:rPr lang="ko-KR" altLang="en-US" sz="900" dirty="0"/>
              <a:t> </a:t>
            </a:r>
            <a:r>
              <a:rPr lang="ko-KR" altLang="en-US" sz="900" dirty="0" err="1"/>
              <a:t>tokens</a:t>
            </a:r>
            <a:r>
              <a:rPr lang="ko-KR" altLang="en-US" sz="900" dirty="0"/>
              <a:t> </a:t>
            </a:r>
            <a:r>
              <a:rPr lang="ko-KR" altLang="en-US" sz="900" dirty="0" err="1"/>
              <a:t>consisting</a:t>
            </a:r>
            <a:r>
              <a:rPr lang="ko-KR" altLang="en-US" sz="900" dirty="0"/>
              <a:t> of </a:t>
            </a:r>
            <a:r>
              <a:rPr lang="ko-KR" altLang="en-US" sz="900" dirty="0" err="1"/>
              <a:t>CommonCrawl</a:t>
            </a:r>
            <a:r>
              <a:rPr lang="ko-KR" altLang="en-US" sz="900" dirty="0"/>
              <a:t>(570 GB), </a:t>
            </a:r>
            <a:r>
              <a:rPr lang="ko-KR" altLang="en-US" sz="900" dirty="0" err="1"/>
              <a:t>WebText</a:t>
            </a:r>
            <a:r>
              <a:rPr lang="ko-KR" altLang="en-US" sz="900" dirty="0"/>
              <a:t>, </a:t>
            </a:r>
            <a:r>
              <a:rPr lang="ko-KR" altLang="en-US" sz="900" dirty="0" err="1"/>
              <a:t>English</a:t>
            </a:r>
            <a:r>
              <a:rPr lang="ko-KR" altLang="en-US" sz="900" dirty="0"/>
              <a:t> </a:t>
            </a:r>
            <a:r>
              <a:rPr lang="ko-KR" altLang="en-US" sz="900" dirty="0" err="1"/>
              <a:t>Wikipedia</a:t>
            </a:r>
            <a:r>
              <a:rPr lang="ko-KR" altLang="en-US" sz="900" dirty="0"/>
              <a:t>, </a:t>
            </a:r>
            <a:r>
              <a:rPr lang="ko-KR" altLang="en-US" sz="900" dirty="0" err="1"/>
              <a:t>andtwo</a:t>
            </a:r>
            <a:r>
              <a:rPr lang="ko-KR" altLang="en-US" sz="900" dirty="0"/>
              <a:t> </a:t>
            </a:r>
            <a:r>
              <a:rPr lang="ko-KR" altLang="en-US" sz="900" dirty="0" err="1"/>
              <a:t>books</a:t>
            </a:r>
            <a:r>
              <a:rPr lang="ko-KR" altLang="en-US" sz="900" dirty="0"/>
              <a:t> corpora출시일2018.072020.05</a:t>
            </a:r>
          </a:p>
        </p:txBody>
      </p:sp>
    </p:spTree>
    <p:extLst>
      <p:ext uri="{BB962C8B-B14F-4D97-AF65-F5344CB8AC3E}">
        <p14:creationId xmlns:p14="http://schemas.microsoft.com/office/powerpoint/2010/main" val="159634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E4EC0-D362-A5BF-9878-1F0E5BDD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18C85A-89E5-E08F-88AB-796B047B3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519"/>
            <a:ext cx="12192000" cy="607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BEC0-209B-B779-CE32-7B50BD8C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F5B4F1A-9B96-18DB-B215-E7DB61668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49"/>
            <a:ext cx="12192000" cy="67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5429017-2489-6763-74A1-AD97CBF44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0" y="0"/>
            <a:ext cx="11678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1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D83A-D9B2-BB2E-B96F-6B2921814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36362BB-246C-63FC-A1D3-9AB7B6751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7307"/>
            <a:ext cx="12192000" cy="59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BA3B1-F25B-36F8-1550-CC911E07E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B4C61-10DD-EC54-D9C8-4282393F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66205"/>
            <a:ext cx="10088383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8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D7481-64AB-6B07-7AD4-F513B118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BDE055-7A0A-0133-BE46-4258BCF07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" y="18574"/>
            <a:ext cx="10050278" cy="68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7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9938-90A9-099A-0230-1C2393D5E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E61961-C2DB-06DB-171C-63895753E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2059"/>
            <a:ext cx="12192000" cy="599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4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EA0B-1403-C117-114E-F459DBD4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FEAA42-87AF-E6B2-D49E-760DC575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910"/>
            <a:ext cx="12192000" cy="606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2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25004-8693-8194-763D-0A5BC79D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E73891-9899-BB6A-73B3-46303BDF4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166"/>
            <a:ext cx="12192000" cy="646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0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DE26-8E61-22F5-0C76-E80205409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1C3F2D-1D28-1793-1586-FF7935153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" y="51916"/>
            <a:ext cx="12107965" cy="67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2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BC60-7506-9A85-DC07-841E57B1C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92D6A1D-2B11-3339-EED3-E077BADB5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3982"/>
            <a:ext cx="12192000" cy="533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12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9679-30FB-73DD-5481-F54F1B5E6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CBCCA3-82CD-70F3-58C2-83574A3E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786"/>
            <a:ext cx="12192000" cy="537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73E77-8842-1486-4386-79B39949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21F9F7-DCF8-335D-22F2-6FF35CE3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1018838"/>
            <a:ext cx="11317279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7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B0147-ECD6-E416-EDA5-9DBF5CE9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2E8BC0-333F-4DF6-8282-46E61DF7D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8" y="0"/>
            <a:ext cx="1192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2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76176-69AF-6E68-DB36-276D908D2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5650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17A62-112C-3262-982B-5C90E7F63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2859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9D1D1-6440-6775-270A-8C9A9CBD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2726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3FE7D-A400-82B5-752E-0C302AAA3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26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61B34-5329-051D-AF68-2FDD5EFA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4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36E44-7489-39B3-81FB-B1A5F34E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652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892A0-C59C-089E-DCE9-529F9FAD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776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979A2-CEF2-AA78-3395-33B2E7B4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014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70FB2-E576-EEB7-4473-3BD740EF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869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DF71-1C5A-033F-A6D8-4E214517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1451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8822-CBA4-F810-9958-F989137C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7057FA3-A532-A71F-ACBA-67ADA15E4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810" y="604443"/>
            <a:ext cx="7916380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5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F9790-0BBB-616D-A084-E79D45A5F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9358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3211-27E0-28FB-0265-2BDD1E23E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774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CECDA-0EDE-7A53-B644-EC1C7CFC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749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DF8C-5F83-D767-6425-2A20E1CF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2921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C8210-69D8-2F9F-D024-1EAF2BF6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160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8557-D368-E307-EB43-35E38764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586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A6972-B0B7-1E1C-9BEC-00F181FB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417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F1BE-CA4E-DDB5-E0C7-9F13A5367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171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41946-1702-B95B-3B7A-6CE26A19C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412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D4CE-FAAB-E394-11D6-0E358E831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9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B8648-4E7E-77D8-BF73-9356DB15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240555-4986-A4F4-D140-5E951484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423443"/>
            <a:ext cx="10783805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5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4BBA1-3F44-DD8E-1CD8-4B0E2615D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586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9667D-95C0-3B71-F040-335F02D30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241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3D6EE-934F-380C-DA26-4D514C5D7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195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4E398-802D-40E7-FD83-72DA2465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186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17BBF-51F0-7D55-18EB-5A2E0B845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052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0819D-C3B7-82CA-7819-786539DD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773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1ABE8-0406-177D-432E-8F00CE25F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18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CA78-838E-5BA2-BBAA-7A5FED207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202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38CB2-0469-647A-22DC-0B5FA2D1E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286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8C3A-77F3-D704-FC29-FA419BC27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28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DA2B-5A04-569D-F82D-8EDF0BAB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634BB2-4A31-6111-7B0E-80A3BF86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42390"/>
            <a:ext cx="11403016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8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8E73D-8256-4668-CE29-9C7A28790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472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2C6E-C56C-31B9-B31A-94B71613C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625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5812D-4FFF-E581-947B-8C6F02390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66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AB4D7-76D8-9934-59D4-8CC5F74C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B588BC-255F-F919-028A-8F5586496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56679"/>
            <a:ext cx="10793331" cy="674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3D61F-2238-FDF7-FA0C-13371DED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C0D1AE-7EE9-6FD9-B87B-C468F3B45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634"/>
            <a:ext cx="12192000" cy="64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0011-9532-8100-B880-BF253643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FB7DA78-C3B5-58EC-7F24-A7F67F278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7" y="147179"/>
            <a:ext cx="11536385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97</Words>
  <Application>Microsoft Office PowerPoint</Application>
  <PresentationFormat>와이드스크린</PresentationFormat>
  <Paragraphs>3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5" baseType="lpstr">
      <vt:lpstr>맑은 고딕</vt:lpstr>
      <vt:lpstr>Arial</vt:lpstr>
      <vt:lpstr>Office 테마</vt:lpstr>
      <vt:lpstr>GPT의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 Devo</dc:creator>
  <cp:lastModifiedBy>Red Devo</cp:lastModifiedBy>
  <cp:revision>3</cp:revision>
  <dcterms:created xsi:type="dcterms:W3CDTF">2025-05-21T01:49:46Z</dcterms:created>
  <dcterms:modified xsi:type="dcterms:W3CDTF">2025-05-23T00:57:10Z</dcterms:modified>
</cp:coreProperties>
</file>